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9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523" r:id="rId11"/>
    <p:sldId id="358" r:id="rId12"/>
    <p:sldId id="515" r:id="rId13"/>
    <p:sldId id="524" r:id="rId14"/>
    <p:sldId id="415" r:id="rId15"/>
    <p:sldId id="516" r:id="rId16"/>
    <p:sldId id="517" r:id="rId17"/>
    <p:sldId id="285" r:id="rId18"/>
    <p:sldId id="514" r:id="rId19"/>
    <p:sldId id="425" r:id="rId20"/>
    <p:sldId id="518" r:id="rId21"/>
    <p:sldId id="519" r:id="rId22"/>
    <p:sldId id="429" r:id="rId23"/>
    <p:sldId id="485" r:id="rId24"/>
    <p:sldId id="486" r:id="rId25"/>
    <p:sldId id="520" r:id="rId26"/>
    <p:sldId id="435" r:id="rId27"/>
    <p:sldId id="521" r:id="rId28"/>
    <p:sldId id="513" r:id="rId29"/>
    <p:sldId id="356" r:id="rId30"/>
    <p:sldId id="511" r:id="rId31"/>
    <p:sldId id="565" r:id="rId32"/>
    <p:sldId id="567" r:id="rId33"/>
    <p:sldId id="564" r:id="rId34"/>
    <p:sldId id="568" r:id="rId35"/>
    <p:sldId id="566" r:id="rId36"/>
    <p:sldId id="569" r:id="rId37"/>
    <p:sldId id="570" r:id="rId38"/>
    <p:sldId id="512" r:id="rId39"/>
    <p:sldId id="317" r:id="rId40"/>
    <p:sldId id="263" r:id="rId41"/>
    <p:sldId id="276" r:id="rId42"/>
    <p:sldId id="273" r:id="rId43"/>
    <p:sldId id="413" r:id="rId44"/>
    <p:sldId id="431" r:id="rId45"/>
    <p:sldId id="432" r:id="rId46"/>
    <p:sldId id="284" r:id="rId47"/>
    <p:sldId id="359" r:id="rId48"/>
    <p:sldId id="269" r:id="rId49"/>
    <p:sldId id="270" r:id="rId50"/>
    <p:sldId id="271" r:id="rId51"/>
    <p:sldId id="272" r:id="rId52"/>
    <p:sldId id="279" r:id="rId53"/>
    <p:sldId id="418" r:id="rId54"/>
    <p:sldId id="434" r:id="rId55"/>
    <p:sldId id="510" r:id="rId56"/>
    <p:sldId id="572" r:id="rId57"/>
    <p:sldId id="458" r:id="rId5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15F5"/>
    <a:srgbClr val="E9503E"/>
    <a:srgbClr val="000000"/>
    <a:srgbClr val="FDCA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78" d="100"/>
          <a:sy n="78" d="100"/>
        </p:scale>
        <p:origin x="1133" y="62"/>
      </p:cViewPr>
      <p:guideLst>
        <p:guide orient="horz" pos="2329"/>
        <p:guide pos="29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handoutMaster" Target="handoutMasters/handoutMaster1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5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"/>
          <c:y val="0.139034268844447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77.3913043478261</c:v>
                </c:pt>
                <c:pt idx="1">
                  <c:v>22.6086956521739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</c:v>
                </c:pt>
                <c:pt idx="2">
                  <c:v>0.553463638</c:v>
                </c:pt>
                <c:pt idx="3">
                  <c:v>0.609295189</c:v>
                </c:pt>
                <c:pt idx="4">
                  <c:v>0.584712327</c:v>
                </c:pt>
                <c:pt idx="5">
                  <c:v>0.564620972</c:v>
                </c:pt>
                <c:pt idx="6">
                  <c:v>0.585619926</c:v>
                </c:pt>
                <c:pt idx="7">
                  <c:v>0.556119621</c:v>
                </c:pt>
                <c:pt idx="8">
                  <c:v>0.583963573</c:v>
                </c:pt>
                <c:pt idx="9">
                  <c:v>0.462928593</c:v>
                </c:pt>
                <c:pt idx="10">
                  <c:v>0.326160818</c:v>
                </c:pt>
                <c:pt idx="11">
                  <c:v>0.255871594</c:v>
                </c:pt>
                <c:pt idx="12">
                  <c:v>0.275361568</c:v>
                </c:pt>
                <c:pt idx="13">
                  <c:v>0.261665493</c:v>
                </c:pt>
                <c:pt idx="14">
                  <c:v>0.248758823</c:v>
                </c:pt>
                <c:pt idx="15">
                  <c:v>0.24700354</c:v>
                </c:pt>
                <c:pt idx="16">
                  <c:v>0.190085918</c:v>
                </c:pt>
                <c:pt idx="17">
                  <c:v>0.218245193</c:v>
                </c:pt>
                <c:pt idx="18">
                  <c:v>0.203553244</c:v>
                </c:pt>
                <c:pt idx="19">
                  <c:v>0.231095284</c:v>
                </c:pt>
                <c:pt idx="20">
                  <c:v>0.23299548</c:v>
                </c:pt>
                <c:pt idx="21">
                  <c:v>0.222527623</c:v>
                </c:pt>
                <c:pt idx="22">
                  <c:v>0.212953448</c:v>
                </c:pt>
                <c:pt idx="23">
                  <c:v>0.183506906</c:v>
                </c:pt>
                <c:pt idx="24">
                  <c:v>0.176971525</c:v>
                </c:pt>
                <c:pt idx="25">
                  <c:v>0.236804277</c:v>
                </c:pt>
                <c:pt idx="26">
                  <c:v>0.224117264</c:v>
                </c:pt>
                <c:pt idx="27">
                  <c:v>0.228801876</c:v>
                </c:pt>
                <c:pt idx="28">
                  <c:v>0.262530565</c:v>
                </c:pt>
                <c:pt idx="29">
                  <c:v>0.228690565</c:v>
                </c:pt>
                <c:pt idx="30">
                  <c:v>0.259790957</c:v>
                </c:pt>
                <c:pt idx="31">
                  <c:v>0.19437997</c:v>
                </c:pt>
                <c:pt idx="32">
                  <c:v>0.191451132</c:v>
                </c:pt>
                <c:pt idx="33">
                  <c:v>0.207392633</c:v>
                </c:pt>
                <c:pt idx="34">
                  <c:v>0.16370295</c:v>
                </c:pt>
                <c:pt idx="35">
                  <c:v>0.16382882</c:v>
                </c:pt>
                <c:pt idx="36">
                  <c:v>0.194644675</c:v>
                </c:pt>
                <c:pt idx="37">
                  <c:v>0.290805131</c:v>
                </c:pt>
                <c:pt idx="38">
                  <c:v>0.222974822</c:v>
                </c:pt>
                <c:pt idx="39">
                  <c:v>0.191365585</c:v>
                </c:pt>
                <c:pt idx="40">
                  <c:v>0.178619459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</c:v>
                </c:pt>
                <c:pt idx="2">
                  <c:v>0.316684633</c:v>
                </c:pt>
                <c:pt idx="3">
                  <c:v>0.30344823</c:v>
                </c:pt>
                <c:pt idx="4">
                  <c:v>0.219601065</c:v>
                </c:pt>
                <c:pt idx="5">
                  <c:v>0.269559532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</c:v>
                </c:pt>
                <c:pt idx="10">
                  <c:v>0.175630763</c:v>
                </c:pt>
                <c:pt idx="11">
                  <c:v>0.177925184</c:v>
                </c:pt>
                <c:pt idx="12">
                  <c:v>0.13233088</c:v>
                </c:pt>
                <c:pt idx="13">
                  <c:v>0.196705997</c:v>
                </c:pt>
                <c:pt idx="14">
                  <c:v>0.159039408</c:v>
                </c:pt>
                <c:pt idx="15">
                  <c:v>0.141788185</c:v>
                </c:pt>
                <c:pt idx="16">
                  <c:v>0.122145452</c:v>
                </c:pt>
                <c:pt idx="17">
                  <c:v>0.159853339</c:v>
                </c:pt>
                <c:pt idx="18">
                  <c:v>0.179153234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</c:v>
                </c:pt>
                <c:pt idx="22">
                  <c:v>0.179473951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0.126560241</c:v>
                </c:pt>
                <c:pt idx="26">
                  <c:v>0.142162681</c:v>
                </c:pt>
                <c:pt idx="27">
                  <c:v>0.127923459</c:v>
                </c:pt>
                <c:pt idx="28">
                  <c:v>0.199494466</c:v>
                </c:pt>
                <c:pt idx="29">
                  <c:v>0.157216027</c:v>
                </c:pt>
                <c:pt idx="30">
                  <c:v>0.118481092</c:v>
                </c:pt>
                <c:pt idx="31">
                  <c:v>0.143011093</c:v>
                </c:pt>
                <c:pt idx="32">
                  <c:v>0.124929115</c:v>
                </c:pt>
                <c:pt idx="33">
                  <c:v>0.119850248</c:v>
                </c:pt>
                <c:pt idx="34">
                  <c:v>0.10811998</c:v>
                </c:pt>
                <c:pt idx="35">
                  <c:v>0.13017416</c:v>
                </c:pt>
                <c:pt idx="36">
                  <c:v>0.092807867</c:v>
                </c:pt>
                <c:pt idx="37">
                  <c:v>0.135221109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</c:v>
                </c:pt>
                <c:pt idx="2">
                  <c:v>0.308793366</c:v>
                </c:pt>
                <c:pt idx="3">
                  <c:v>0.283008337</c:v>
                </c:pt>
                <c:pt idx="4">
                  <c:v>0.22908099</c:v>
                </c:pt>
                <c:pt idx="5">
                  <c:v>0.249800205</c:v>
                </c:pt>
                <c:pt idx="6">
                  <c:v>0.234400168</c:v>
                </c:pt>
                <c:pt idx="7">
                  <c:v>0.216295674</c:v>
                </c:pt>
                <c:pt idx="8">
                  <c:v>0.174780428</c:v>
                </c:pt>
                <c:pt idx="9">
                  <c:v>0.186178982</c:v>
                </c:pt>
                <c:pt idx="10">
                  <c:v>0.156733111</c:v>
                </c:pt>
                <c:pt idx="11">
                  <c:v>0.154414743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0.146397278</c:v>
                </c:pt>
                <c:pt idx="19">
                  <c:v>0.140030161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0.118275575</c:v>
                </c:pt>
                <c:pt idx="24">
                  <c:v>0.141205832</c:v>
                </c:pt>
                <c:pt idx="25">
                  <c:v>0.117776074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</c:v>
                </c:pt>
                <c:pt idx="29">
                  <c:v>0.174969688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0.098839276</c:v>
                </c:pt>
                <c:pt idx="33">
                  <c:v>0.135059744</c:v>
                </c:pt>
                <c:pt idx="34">
                  <c:v>0.176597774</c:v>
                </c:pt>
                <c:pt idx="35">
                  <c:v>0.120876297</c:v>
                </c:pt>
                <c:pt idx="36">
                  <c:v>0.149140313</c:v>
                </c:pt>
                <c:pt idx="37">
                  <c:v>0.153448462</c:v>
                </c:pt>
                <c:pt idx="38">
                  <c:v>0.152375713</c:v>
                </c:pt>
                <c:pt idx="39">
                  <c:v>0.198694468</c:v>
                </c:pt>
                <c:pt idx="40">
                  <c:v>0.129480436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"/>
          <c:y val="0.8836984980019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"/>
          <c:y val="0.170374389582203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</c:v>
                </c:pt>
                <c:pt idx="1">
                  <c:v>6.95652173913044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0.576895356</c:v>
                </c:pt>
                <c:pt idx="1">
                  <c:v>0.489317656</c:v>
                </c:pt>
                <c:pt idx="2">
                  <c:v>0.318605155</c:v>
                </c:pt>
                <c:pt idx="3">
                  <c:v>0.328924</c:v>
                </c:pt>
                <c:pt idx="4">
                  <c:v>0.294420153</c:v>
                </c:pt>
                <c:pt idx="5">
                  <c:v>0.207552239</c:v>
                </c:pt>
                <c:pt idx="6">
                  <c:v>0.189622879</c:v>
                </c:pt>
                <c:pt idx="7">
                  <c:v>0.198369905</c:v>
                </c:pt>
                <c:pt idx="8">
                  <c:v>0.203102708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0.142674014</c:v>
                </c:pt>
                <c:pt idx="12">
                  <c:v>0.158023357</c:v>
                </c:pt>
                <c:pt idx="13">
                  <c:v>0.154699445</c:v>
                </c:pt>
                <c:pt idx="14">
                  <c:v>0.152688861</c:v>
                </c:pt>
                <c:pt idx="15">
                  <c:v>0.178713709</c:v>
                </c:pt>
                <c:pt idx="16">
                  <c:v>0.126889721</c:v>
                </c:pt>
                <c:pt idx="17">
                  <c:v>0.144119918</c:v>
                </c:pt>
                <c:pt idx="18">
                  <c:v>0.123914205</c:v>
                </c:pt>
                <c:pt idx="19">
                  <c:v>0.164093629</c:v>
                </c:pt>
                <c:pt idx="20">
                  <c:v>0.134320766</c:v>
                </c:pt>
                <c:pt idx="21">
                  <c:v>0.124887303</c:v>
                </c:pt>
                <c:pt idx="22">
                  <c:v>0.089449927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</c:v>
                </c:pt>
                <c:pt idx="26">
                  <c:v>0.126148984</c:v>
                </c:pt>
                <c:pt idx="27">
                  <c:v>0.150381476</c:v>
                </c:pt>
                <c:pt idx="28">
                  <c:v>0.177863419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0.098725475</c:v>
                </c:pt>
                <c:pt idx="33">
                  <c:v>0.15455465</c:v>
                </c:pt>
                <c:pt idx="34">
                  <c:v>0.128209785</c:v>
                </c:pt>
                <c:pt idx="35">
                  <c:v>0.10354986</c:v>
                </c:pt>
                <c:pt idx="36">
                  <c:v>0.118980505</c:v>
                </c:pt>
                <c:pt idx="37">
                  <c:v>0.086118586</c:v>
                </c:pt>
                <c:pt idx="38">
                  <c:v>0.148433715</c:v>
                </c:pt>
                <c:pt idx="39">
                  <c:v>0.120123789</c:v>
                </c:pt>
                <c:pt idx="40">
                  <c:v>0.112599939</c:v>
                </c:pt>
                <c:pt idx="41">
                  <c:v>0.115884282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</c:v>
                      </c:pt>
                      <c:pt idx="1">
                        <c:v>0.463891983</c:v>
                      </c:pt>
                      <c:pt idx="2">
                        <c:v>0.403405249</c:v>
                      </c:pt>
                      <c:pt idx="3">
                        <c:v>0.221601546</c:v>
                      </c:pt>
                      <c:pt idx="4">
                        <c:v>0.244354472</c:v>
                      </c:pt>
                      <c:pt idx="5">
                        <c:v>0.226876274</c:v>
                      </c:pt>
                      <c:pt idx="6">
                        <c:v>0.187505901</c:v>
                      </c:pt>
                      <c:pt idx="7">
                        <c:v>0.231648445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0.15425171</c:v>
                      </c:pt>
                      <c:pt idx="11">
                        <c:v>0.172545761</c:v>
                      </c:pt>
                      <c:pt idx="12">
                        <c:v>0.199154541</c:v>
                      </c:pt>
                      <c:pt idx="13">
                        <c:v>0.150299206</c:v>
                      </c:pt>
                      <c:pt idx="14">
                        <c:v>0.12700884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0.136997029</c:v>
                      </c:pt>
                      <c:pt idx="18">
                        <c:v>0.130150571</c:v>
                      </c:pt>
                      <c:pt idx="19">
                        <c:v>0.122179642</c:v>
                      </c:pt>
                      <c:pt idx="20">
                        <c:v>0.150908485</c:v>
                      </c:pt>
                      <c:pt idx="21">
                        <c:v>0.120773502</c:v>
                      </c:pt>
                      <c:pt idx="22">
                        <c:v>0.176808953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</c:v>
                      </c:pt>
                      <c:pt idx="26">
                        <c:v>0.139597923</c:v>
                      </c:pt>
                      <c:pt idx="27">
                        <c:v>0.103065893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0.139520139</c:v>
                      </c:pt>
                      <c:pt idx="31">
                        <c:v>0.115516819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</c:v>
                      </c:pt>
                      <c:pt idx="35">
                        <c:v>0.194626227</c:v>
                      </c:pt>
                      <c:pt idx="36">
                        <c:v>0.101648375</c:v>
                      </c:pt>
                      <c:pt idx="37">
                        <c:v>0.094312325</c:v>
                      </c:pt>
                      <c:pt idx="38">
                        <c:v>0.155581906</c:v>
                      </c:pt>
                      <c:pt idx="39">
                        <c:v>0.097099364</c:v>
                      </c:pt>
                      <c:pt idx="40">
                        <c:v>0.119330026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76.5217391304348</c:v>
                </c:pt>
                <c:pt idx="1">
                  <c:v>23.4782608695652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0.024803637866887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0.46130994</c:v>
                </c:pt>
                <c:pt idx="1">
                  <c:v>0.336830199</c:v>
                </c:pt>
                <c:pt idx="2">
                  <c:v>0.278493911</c:v>
                </c:pt>
                <c:pt idx="3">
                  <c:v>0.344324499</c:v>
                </c:pt>
                <c:pt idx="4">
                  <c:v>0.286384374</c:v>
                </c:pt>
                <c:pt idx="5">
                  <c:v>0.265594482</c:v>
                </c:pt>
                <c:pt idx="6">
                  <c:v>0.285111457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0.21191965</c:v>
                </c:pt>
                <c:pt idx="10">
                  <c:v>0.169204965</c:v>
                </c:pt>
                <c:pt idx="11">
                  <c:v>0.179976523</c:v>
                </c:pt>
                <c:pt idx="12">
                  <c:v>0.141060635</c:v>
                </c:pt>
                <c:pt idx="13">
                  <c:v>0.198650166</c:v>
                </c:pt>
                <c:pt idx="14">
                  <c:v>0.170059264</c:v>
                </c:pt>
                <c:pt idx="15">
                  <c:v>0.198569298</c:v>
                </c:pt>
                <c:pt idx="16">
                  <c:v>0.158276409</c:v>
                </c:pt>
                <c:pt idx="17">
                  <c:v>0.160714984</c:v>
                </c:pt>
                <c:pt idx="18">
                  <c:v>0.150188699</c:v>
                </c:pt>
                <c:pt idx="19">
                  <c:v>0.125305653</c:v>
                </c:pt>
                <c:pt idx="20">
                  <c:v>0.145080432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</c:v>
                </c:pt>
                <c:pt idx="25">
                  <c:v>0.157210782</c:v>
                </c:pt>
                <c:pt idx="26">
                  <c:v>0.136419713</c:v>
                </c:pt>
                <c:pt idx="27">
                  <c:v>0.141925797</c:v>
                </c:pt>
                <c:pt idx="28">
                  <c:v>0.140419379</c:v>
                </c:pt>
                <c:pt idx="29">
                  <c:v>0.114663966</c:v>
                </c:pt>
                <c:pt idx="30">
                  <c:v>0.111045539</c:v>
                </c:pt>
                <c:pt idx="31">
                  <c:v>0.12309064</c:v>
                </c:pt>
                <c:pt idx="32">
                  <c:v>0.099771231</c:v>
                </c:pt>
                <c:pt idx="33">
                  <c:v>0.122934721</c:v>
                </c:pt>
                <c:pt idx="34">
                  <c:v>0.133054346</c:v>
                </c:pt>
                <c:pt idx="35">
                  <c:v>0.113849863</c:v>
                </c:pt>
                <c:pt idx="36">
                  <c:v>0.104941681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0.098216347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0.507976174</c:v>
                </c:pt>
                <c:pt idx="3">
                  <c:v>0.466237396</c:v>
                </c:pt>
                <c:pt idx="4">
                  <c:v>0.496011704</c:v>
                </c:pt>
                <c:pt idx="5">
                  <c:v>0.482376277</c:v>
                </c:pt>
                <c:pt idx="6">
                  <c:v>0.51641196</c:v>
                </c:pt>
                <c:pt idx="7">
                  <c:v>0.412446409</c:v>
                </c:pt>
                <c:pt idx="8">
                  <c:v>0.522301257</c:v>
                </c:pt>
                <c:pt idx="9">
                  <c:v>0.488635361</c:v>
                </c:pt>
                <c:pt idx="10">
                  <c:v>0.505633473</c:v>
                </c:pt>
                <c:pt idx="11">
                  <c:v>0.471559942</c:v>
                </c:pt>
                <c:pt idx="12">
                  <c:v>0.486658245</c:v>
                </c:pt>
                <c:pt idx="13">
                  <c:v>0.478332937</c:v>
                </c:pt>
                <c:pt idx="14">
                  <c:v>0.44948554</c:v>
                </c:pt>
                <c:pt idx="15">
                  <c:v>0.535079181</c:v>
                </c:pt>
                <c:pt idx="16">
                  <c:v>0.493745267</c:v>
                </c:pt>
                <c:pt idx="17">
                  <c:v>0.450284272</c:v>
                </c:pt>
                <c:pt idx="18">
                  <c:v>0.441565812</c:v>
                </c:pt>
                <c:pt idx="19">
                  <c:v>0.460920513</c:v>
                </c:pt>
                <c:pt idx="20">
                  <c:v>0.524082422</c:v>
                </c:pt>
                <c:pt idx="21">
                  <c:v>0.464025795</c:v>
                </c:pt>
                <c:pt idx="22">
                  <c:v>0.414716184</c:v>
                </c:pt>
                <c:pt idx="23">
                  <c:v>0.499011338</c:v>
                </c:pt>
                <c:pt idx="24">
                  <c:v>0.462845385</c:v>
                </c:pt>
                <c:pt idx="25">
                  <c:v>0.448285371</c:v>
                </c:pt>
                <c:pt idx="26">
                  <c:v>0.461633712</c:v>
                </c:pt>
                <c:pt idx="27">
                  <c:v>0.473093152</c:v>
                </c:pt>
                <c:pt idx="28">
                  <c:v>0.445871979</c:v>
                </c:pt>
                <c:pt idx="29">
                  <c:v>0.4215765</c:v>
                </c:pt>
                <c:pt idx="30">
                  <c:v>0.469819516</c:v>
                </c:pt>
                <c:pt idx="31">
                  <c:v>0.516632557</c:v>
                </c:pt>
                <c:pt idx="32">
                  <c:v>0.463471353</c:v>
                </c:pt>
                <c:pt idx="33">
                  <c:v>0.475257754</c:v>
                </c:pt>
                <c:pt idx="34">
                  <c:v>0.477076113</c:v>
                </c:pt>
                <c:pt idx="35">
                  <c:v>0.447221875</c:v>
                </c:pt>
                <c:pt idx="36">
                  <c:v>0.431753397</c:v>
                </c:pt>
                <c:pt idx="37">
                  <c:v>0.496403486</c:v>
                </c:pt>
                <c:pt idx="38">
                  <c:v>0.453167409</c:v>
                </c:pt>
                <c:pt idx="39">
                  <c:v>0.472902954</c:v>
                </c:pt>
                <c:pt idx="40">
                  <c:v>0.455975026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89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89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jpeg"/><Relationship Id="rId8" Type="http://schemas.openxmlformats.org/officeDocument/2006/relationships/image" Target="../media/image63.jpeg"/><Relationship Id="rId7" Type="http://schemas.openxmlformats.org/officeDocument/2006/relationships/image" Target="../media/image62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0.jpeg"/><Relationship Id="rId14" Type="http://schemas.openxmlformats.org/officeDocument/2006/relationships/image" Target="../media/image51.jpeg"/><Relationship Id="rId13" Type="http://schemas.openxmlformats.org/officeDocument/2006/relationships/image" Target="../media/image52.jpeg"/><Relationship Id="rId12" Type="http://schemas.openxmlformats.org/officeDocument/2006/relationships/image" Target="../media/image61.jpeg"/><Relationship Id="rId11" Type="http://schemas.openxmlformats.org/officeDocument/2006/relationships/image" Target="../media/image60.jpeg"/><Relationship Id="rId10" Type="http://schemas.openxmlformats.org/officeDocument/2006/relationships/image" Target="../media/image59.jpeg"/><Relationship Id="rId1" Type="http://schemas.openxmlformats.org/officeDocument/2006/relationships/image" Target="../media/image5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20.png"/><Relationship Id="rId2" Type="http://schemas.openxmlformats.org/officeDocument/2006/relationships/image" Target="../media/image65.png"/><Relationship Id="rId1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40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image" Target="../media/image24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78.png"/><Relationship Id="rId2" Type="http://schemas.microsoft.com/office/2007/relationships/media" Target="../media/media3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9.png"/><Relationship Id="rId1" Type="http://schemas.openxmlformats.org/officeDocument/2006/relationships/video" Target="../media/media3.mp4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8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7.jpeg"/><Relationship Id="rId1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8.png"/><Relationship Id="rId1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2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3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3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6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7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8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8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sp>
        <p:nvSpPr>
          <p:cNvPr id="10" name="Текст 7"/>
          <p:cNvSpPr txBox="1"/>
          <p:nvPr/>
        </p:nvSpPr>
        <p:spPr>
          <a:xfrm>
            <a:off x="730250" y="4745355"/>
            <a:ext cx="157670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+6.9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681855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440372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43497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43561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pic>
        <p:nvPicPr>
          <p:cNvPr id="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59" cy="4800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0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3486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107504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682115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</a:t>
            </a:r>
            <a:r>
              <a:rPr lang="de-DE"/>
              <a:t>(RGB+SP) </a:t>
            </a:r>
            <a:r>
              <a:t>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2799715" y="116205"/>
            <a:ext cx="3347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de-DE" sz="1400">
                <a:solidFill>
                  <a:schemeClr val="bg1"/>
                </a:solidFill>
              </a:rPr>
              <a:t>Baseline</a:t>
            </a:r>
            <a:endParaRPr lang="de-DE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820" y="2494915"/>
            <a:ext cx="616839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4455" y="2494915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2376805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63800" y="42291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0347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03475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sharper,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Trees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are recognized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bldLvl="0" animBg="1"/>
      <p:bldP spid="14" grpId="1" bldLvl="0" animBg="1"/>
      <p:bldP spid="28" grpId="0"/>
      <p:bldP spid="28" grpId="1"/>
      <p:bldP spid="28" grpId="2"/>
      <p:bldP spid="28" grpId="4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6" bldLvl="0" animBg="1"/>
      <p:bldP spid="45" grpId="1" bldLvl="0" animBg="1"/>
      <p:bldP spid="47" grpId="1"/>
      <p:bldP spid="56" grpId="0" bldLvl="0" animBg="1"/>
      <p:bldP spid="58" grpId="0"/>
      <p:bldP spid="58" grpId="1"/>
      <p:bldP spid="58" grpId="2"/>
      <p:bldP spid="58" grpId="4"/>
      <p:bldP spid="59" grpId="0"/>
      <p:bldP spid="59" grpId="1"/>
      <p:bldP spid="59" grpId="2"/>
      <p:bldP spid="59" grpId="4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8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Photometric Error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329399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2487930" y="6081395"/>
                <a:ext cx="66757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Smoothness Error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Ensures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smooth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gradient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expect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edges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30" y="6081395"/>
                <a:ext cx="6675755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271508" y="298979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  <a:endParaRPr lang="de-DE" b="1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6420000">
            <a:off x="6443345" y="386080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4880000">
            <a:off x="6713855" y="384429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(3-CH)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RGB (3-CH)</a:t>
                  </a:r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rgbClr val="E9503E">
                    <a:alpha val="70000"/>
                  </a:srgb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84835" y="5375275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22955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18" grpId="1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9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33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34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15804</Words>
  <Application>WPS Presentation</Application>
  <PresentationFormat>Bildschirmpräsentation (4:3)</PresentationFormat>
  <Paragraphs>1192</Paragraphs>
  <Slides>55</Slides>
  <Notes>3</Notes>
  <HiddenSlides>0</HiddenSlides>
  <MMClips>6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2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Improvements Iteration I: 4 Channel Input (Superpixel &amp; RGB)</vt:lpstr>
      <vt:lpstr>3.  Improvements      Iteration I: Basic II - Normal Computation</vt:lpstr>
      <vt:lpstr>3. Improvements     Iteration II: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Loss Function Normals in Loss Function</vt:lpstr>
      <vt:lpstr>Loss Function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Iteration I: Basic II - Normal Computation</vt:lpstr>
      <vt:lpstr>3.  Improvements      Improvement normals with Superpixel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188</cp:revision>
  <dcterms:created xsi:type="dcterms:W3CDTF">2020-02-12T19:20:22Z</dcterms:created>
  <dcterms:modified xsi:type="dcterms:W3CDTF">2020-02-12T19:20:22Z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